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74" r:id="rId1"/>
  </p:sldMasterIdLst>
  <p:sldIdLst>
    <p:sldId id="256" r:id="rId2"/>
    <p:sldId id="257" r:id="rId3"/>
    <p:sldId id="260" r:id="rId4"/>
    <p:sldId id="264" r:id="rId5"/>
    <p:sldId id="259" r:id="rId6"/>
    <p:sldId id="261" r:id="rId7"/>
    <p:sldId id="266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3" autoAdjust="0"/>
    <p:restoredTop sz="94660"/>
  </p:normalViewPr>
  <p:slideViewPr>
    <p:cSldViewPr snapToGrid="0">
      <p:cViewPr varScale="1">
        <p:scale>
          <a:sx n="83" d="100"/>
          <a:sy n="83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02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76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67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7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82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7738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132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6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770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408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574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395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46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182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33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34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93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326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  <p:sldLayoutId id="2147484086" r:id="rId12"/>
    <p:sldLayoutId id="2147484087" r:id="rId13"/>
    <p:sldLayoutId id="2147484088" r:id="rId14"/>
    <p:sldLayoutId id="2147484089" r:id="rId15"/>
    <p:sldLayoutId id="2147484090" r:id="rId16"/>
    <p:sldLayoutId id="21474840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6218" y="4860457"/>
            <a:ext cx="10234292" cy="138853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New trend to make everything engaging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288" y="817692"/>
            <a:ext cx="8574622" cy="373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620" y="384810"/>
            <a:ext cx="6473190" cy="647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63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931" y="262891"/>
            <a:ext cx="10018714" cy="2666998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i="1" dirty="0" smtClean="0"/>
              <a:t>Definition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				Use of game thinking and game mechanics in NON-GAME contents to engage users to a more interactive world.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1727" y="2929889"/>
            <a:ext cx="11165523" cy="44767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" dirty="0" smtClean="0"/>
              <a:t> 						Domains</a:t>
            </a:r>
          </a:p>
          <a:p>
            <a:pPr marL="0" indent="0">
              <a:buNone/>
            </a:pPr>
            <a:r>
              <a:rPr lang="en-US" sz="3600" dirty="0" smtClean="0"/>
              <a:t>Education								User Engagement</a:t>
            </a:r>
          </a:p>
          <a:p>
            <a:pPr marL="0" indent="0">
              <a:buNone/>
            </a:pPr>
            <a:r>
              <a:rPr lang="en-US" sz="3600" dirty="0" smtClean="0"/>
              <a:t>Physical Exercise					Return on Investment</a:t>
            </a:r>
          </a:p>
          <a:p>
            <a:pPr marL="0" indent="0">
              <a:buNone/>
            </a:pPr>
            <a:r>
              <a:rPr lang="en-US" sz="3600" dirty="0" smtClean="0"/>
              <a:t>Data Quality						Timeliness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154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1401" y="80486"/>
            <a:ext cx="10018713" cy="1752599"/>
          </a:xfrm>
        </p:spPr>
        <p:txBody>
          <a:bodyPr/>
          <a:lstStyle/>
          <a:p>
            <a:r>
              <a:rPr lang="en-US" dirty="0" smtClean="0"/>
              <a:t>TECHNIQUES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916" y="795959"/>
            <a:ext cx="1625397" cy="16253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530" y="954176"/>
            <a:ext cx="3116580" cy="13089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25980" y="2686050"/>
            <a:ext cx="926274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LEVERAGE ON PEOPLE’S NATURAL DESIRE FOR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30277" y="3291066"/>
            <a:ext cx="82981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COMPETITION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ACHIEVEMENT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STATUS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SELF EXPRESSION</a:t>
            </a:r>
          </a:p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ALTRUISM</a:t>
            </a:r>
          </a:p>
        </p:txBody>
      </p:sp>
    </p:spTree>
    <p:extLst>
      <p:ext uri="{BB962C8B-B14F-4D97-AF65-F5344CB8AC3E}">
        <p14:creationId xmlns:p14="http://schemas.microsoft.com/office/powerpoint/2010/main" val="41567097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610" y="2054163"/>
            <a:ext cx="4382050" cy="12858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040" y="4106112"/>
            <a:ext cx="3933190" cy="22108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869" y="2311276"/>
            <a:ext cx="3524451" cy="32665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84094" y="662940"/>
            <a:ext cx="657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COMMERCIAL APPLICATIONS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8888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1621" y="182880"/>
            <a:ext cx="10018713" cy="1878329"/>
          </a:xfrm>
        </p:spPr>
        <p:txBody>
          <a:bodyPr/>
          <a:lstStyle/>
          <a:p>
            <a:r>
              <a:rPr lang="en-US" dirty="0" smtClean="0"/>
              <a:t>Rules to </a:t>
            </a:r>
            <a:r>
              <a:rPr lang="en-US" dirty="0" err="1" smtClean="0"/>
              <a:t>Gamify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94360" y="1028700"/>
            <a:ext cx="972693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RUL</a:t>
            </a:r>
            <a:r>
              <a:rPr lang="en-US" dirty="0" smtClean="0"/>
              <a:t>E </a:t>
            </a:r>
            <a:r>
              <a:rPr lang="en-US" sz="2400" dirty="0" smtClean="0"/>
              <a:t>1 : 	You’re not making a game</a:t>
            </a:r>
            <a:r>
              <a:rPr lang="en-US" dirty="0" smtClean="0">
                <a:latin typeface="Action of the Time New" panose="04030905020B02020C02" pitchFamily="82" charset="0"/>
              </a:rPr>
              <a:t> </a:t>
            </a:r>
          </a:p>
          <a:p>
            <a:endParaRPr lang="en-US" dirty="0">
              <a:latin typeface="Action of the Time New" panose="04030905020B02020C02" pitchFamily="82" charset="0"/>
            </a:endParaRPr>
          </a:p>
          <a:p>
            <a:r>
              <a:rPr lang="en-US" b="1" dirty="0" smtClean="0"/>
              <a:t>RULE</a:t>
            </a:r>
            <a:r>
              <a:rPr lang="en-US" dirty="0" smtClean="0"/>
              <a:t> </a:t>
            </a:r>
            <a:r>
              <a:rPr lang="en-US" sz="2400" dirty="0" smtClean="0"/>
              <a:t>2 :		Knowing the reasons why you wanted to </a:t>
            </a:r>
            <a:r>
              <a:rPr lang="en-US" sz="2400" dirty="0" err="1" smtClean="0"/>
              <a:t>gamify</a:t>
            </a:r>
            <a:endParaRPr lang="en-US" dirty="0" smtClean="0"/>
          </a:p>
          <a:p>
            <a:r>
              <a:rPr lang="en-US" dirty="0" smtClean="0"/>
              <a:t>	</a:t>
            </a:r>
            <a:endParaRPr lang="en-US" dirty="0"/>
          </a:p>
          <a:p>
            <a:r>
              <a:rPr lang="en-US" b="1" dirty="0" smtClean="0"/>
              <a:t>RULE</a:t>
            </a:r>
            <a:r>
              <a:rPr lang="en-US" dirty="0" smtClean="0"/>
              <a:t> </a:t>
            </a:r>
            <a:r>
              <a:rPr lang="en-US" sz="2400" dirty="0" smtClean="0"/>
              <a:t>3 :		Knowing what you want to achieve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RULE</a:t>
            </a:r>
            <a:r>
              <a:rPr lang="en-US" dirty="0" smtClean="0"/>
              <a:t> </a:t>
            </a:r>
            <a:r>
              <a:rPr lang="en-US" sz="2400" dirty="0" smtClean="0"/>
              <a:t>4 :		They don’t acquire customers , they retain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RULE </a:t>
            </a:r>
            <a:r>
              <a:rPr lang="en-US" sz="2400" dirty="0" smtClean="0"/>
              <a:t>5 :	 	Games are not just about competitions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RULE</a:t>
            </a:r>
            <a:r>
              <a:rPr lang="en-US" dirty="0" smtClean="0"/>
              <a:t> </a:t>
            </a:r>
            <a:r>
              <a:rPr lang="en-US" sz="2400" dirty="0" smtClean="0"/>
              <a:t>6 :		Losers Leave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RULE</a:t>
            </a:r>
            <a:r>
              <a:rPr lang="en-US" dirty="0" smtClean="0"/>
              <a:t> </a:t>
            </a:r>
            <a:r>
              <a:rPr lang="en-US" sz="2400" dirty="0" smtClean="0"/>
              <a:t>7 :		It produces a steady growth not an immediate impact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1818671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01" y="400050"/>
            <a:ext cx="8462355" cy="581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0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57" y="1916233"/>
            <a:ext cx="9250066" cy="28197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40280" y="868680"/>
            <a:ext cx="9166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GAMIFIED EDUCATION SYSTEM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06012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70" y="182881"/>
            <a:ext cx="9310600" cy="640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7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030" y="428862"/>
            <a:ext cx="8985710" cy="617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4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322</TotalTime>
  <Words>32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Action of the Time New</vt:lpstr>
      <vt:lpstr>Arial</vt:lpstr>
      <vt:lpstr>Century Gothic</vt:lpstr>
      <vt:lpstr>Wingdings 3</vt:lpstr>
      <vt:lpstr>Ion</vt:lpstr>
      <vt:lpstr>PowerPoint Presentation</vt:lpstr>
      <vt:lpstr>Definition       Use of game thinking and game mechanics in NON-GAME contents to engage users to a more interactive world.</vt:lpstr>
      <vt:lpstr>TECHNIQUES</vt:lpstr>
      <vt:lpstr>PowerPoint Presentation</vt:lpstr>
      <vt:lpstr>Rules to Gamify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Gamification</dc:title>
  <dc:creator>AdithSrinivas</dc:creator>
  <cp:lastModifiedBy>AdithSrinivas</cp:lastModifiedBy>
  <cp:revision>8</cp:revision>
  <dcterms:created xsi:type="dcterms:W3CDTF">2014-06-24T14:11:41Z</dcterms:created>
  <dcterms:modified xsi:type="dcterms:W3CDTF">2014-06-29T15:23:29Z</dcterms:modified>
</cp:coreProperties>
</file>

<file path=docProps/thumbnail.jpeg>
</file>